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1" r:id="rId4"/>
    <p:sldId id="263" r:id="rId5"/>
    <p:sldId id="264" r:id="rId6"/>
    <p:sldId id="265" r:id="rId7"/>
    <p:sldId id="266" r:id="rId8"/>
    <p:sldId id="259" r:id="rId9"/>
    <p:sldId id="267" r:id="rId10"/>
    <p:sldId id="268" r:id="rId11"/>
    <p:sldId id="269" r:id="rId12"/>
    <p:sldId id="25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/>
    <p:restoredTop sz="94586"/>
  </p:normalViewPr>
  <p:slideViewPr>
    <p:cSldViewPr snapToGrid="0" snapToObjects="1">
      <p:cViewPr varScale="1">
        <p:scale>
          <a:sx n="67" d="100"/>
          <a:sy n="67" d="100"/>
        </p:scale>
        <p:origin x="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7C28B-1585-A24C-9A0B-3EA3AFB88906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A506E-9BE1-604A-B799-DD0B853C7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0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A506E-9BE1-604A-B799-DD0B853C70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3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4A1-30DC-FB4C-932D-56A135550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0F2A9-5D50-C943-B829-E8381DE4C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AAC5F-59C6-7244-87D6-13B0BA68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D4F91-23FE-6D44-8CF0-AE43E62F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AFA6-CC6E-AD44-8E96-063006E1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1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B024-B831-7D4C-8A2C-1B53FB54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54D6C-1BB0-1146-9033-32F6F30E7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EFFBB-EA72-534D-91BE-98AF1365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BC33B-9530-BA4B-8F17-4A36CDEA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B7164-32F5-9B4D-AD97-A448FDAD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0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19841-E8F2-4D44-933F-B9317BD4D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142C0-A0B5-354C-9C41-B3579AE9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6E5CC-9CA0-4F4D-8797-62F79E5A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4F6E7-A1FD-944D-AB75-7A9F2C2F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500B-0AE9-9547-89CD-80D254F0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3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780D-7F20-1D4A-99C7-5759F384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D8FF-454E-F84F-B6B8-D4D8436E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4B36E-B8AF-684B-B7A4-71C09FE9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8A501-FB7B-B448-BBA2-34DB8D5F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8B0D-F866-F045-BAA1-A78DB4A4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2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6374-3699-F843-9A24-5EFA2F112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36AEE-32A0-BF45-B08B-DF672106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FBCD-671C-5243-AC69-D2C90BA5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12E01-DD34-7643-B56A-0F7EEB7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E501D-A67F-2D4E-8F41-02AE9B3B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9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D079-E64F-A34F-B776-D8376795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B73B7-5A58-9A4D-B4B8-4E085D2DA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D74E2-3632-D246-8539-4A4CC9DCA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92CF7-C280-EF4D-A568-845B6FDB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8BD33-B684-DC49-AA72-3B3390DB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EDE32-41C3-DE4F-8553-09A61B29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FF0E-1C6A-E241-B3F7-2C24A108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4014B-60F7-CB43-A5F2-BEB38756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419D3-B683-0545-94D1-340236E7E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1E739-5C87-2B4F-853D-9BB29FFC5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4E426-BBE8-8A40-A2D6-FA8095609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B434E-5C3E-4449-81A2-FE4D64AD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B0158-C4ED-E847-937B-B36625F0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22B2-C74C-A34A-ABA0-15999FB6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E5D7-99CD-A94A-A204-3464399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A346D-9D39-E448-8FB4-46842B57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20462-9354-8943-9D75-BB1F96783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86492-A9FF-424E-B327-A78812E4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599CB-4F36-2444-BCDC-C6886ADF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57B82-9768-024B-BD61-B100A2E4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C72A-68E7-F449-B296-AFE93086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ED2E-FCF0-364B-8A03-C7BF5F11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D99C6-AEB2-954C-A034-7BDC4DCB5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5272E-5E2A-1840-ADCA-86BF7BAF5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5AFE4-339E-654F-8548-7F5FBD4A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12C16-EBED-B744-B4CF-4CC7FDCB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5FA69-5A37-7645-A11F-6CFB34C7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ED7B-1E6A-2141-ADB9-48FD51E3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E01A7-43CA-474F-AA6F-AF963575D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98C49-4CA0-6044-B0ED-F9181D66C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D1EE8-1044-764C-ACAB-6161E871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A497B-F04E-5549-8A8B-5A353829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7C58D-AF67-C840-9DD4-D03316EA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E0166-0402-DF4C-9C0B-6C75AC3E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FED2-B724-7846-B25F-F43C797E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9A565-EA01-C34D-8543-80BC2C61B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862AE-E737-154A-8415-9F00D72C11A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3E0A-F61B-E64F-8426-1119071CD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D6E1-34EC-DE47-B079-1E7AB981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7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BLOG!</a:t>
            </a:r>
          </a:p>
        </p:txBody>
      </p:sp>
    </p:spTree>
    <p:extLst>
      <p:ext uri="{BB962C8B-B14F-4D97-AF65-F5344CB8AC3E}">
        <p14:creationId xmlns:p14="http://schemas.microsoft.com/office/powerpoint/2010/main" val="235725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Trello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DF2EC-12AF-4743-B35E-5E274E2F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17" y="1395412"/>
            <a:ext cx="7907933" cy="50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1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Tech Stack</a:t>
            </a:r>
          </a:p>
        </p:txBody>
      </p:sp>
      <p:pic>
        <p:nvPicPr>
          <p:cNvPr id="1026" name="Picture 2" descr="Heroku Icon #276080 - Free Icons Library">
            <a:extLst>
              <a:ext uri="{FF2B5EF4-FFF2-40B4-BE49-F238E27FC236}">
                <a16:creationId xmlns:a16="http://schemas.microsoft.com/office/drawing/2014/main" id="{46514575-9BCD-0140-A1B4-2D39051B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95412"/>
            <a:ext cx="3612863" cy="15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king Express.js Authentication Fun Again">
            <a:extLst>
              <a:ext uri="{FF2B5EF4-FFF2-40B4-BE49-F238E27FC236}">
                <a16:creationId xmlns:a16="http://schemas.microsoft.com/office/drawing/2014/main" id="{05D59543-E879-4F40-A722-21A509665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00"/>
          <a:stretch/>
        </p:blipFill>
        <p:spPr bwMode="auto">
          <a:xfrm>
            <a:off x="4298806" y="2674937"/>
            <a:ext cx="4806950" cy="12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ssport · GitHub">
            <a:extLst>
              <a:ext uri="{FF2B5EF4-FFF2-40B4-BE49-F238E27FC236}">
                <a16:creationId xmlns:a16="http://schemas.microsoft.com/office/drawing/2014/main" id="{B6E7E5AE-3ACF-CD4B-83E4-E2A0E7B3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4" y="483189"/>
            <a:ext cx="1962151" cy="196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n Introduction to Mongoose for MongoDB and Node.js">
            <a:extLst>
              <a:ext uri="{FF2B5EF4-FFF2-40B4-BE49-F238E27FC236}">
                <a16:creationId xmlns:a16="http://schemas.microsoft.com/office/drawing/2014/main" id="{300D3092-CA8E-3E40-A21E-B2523AEC3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5560" r="16625" b="35063"/>
          <a:stretch/>
        </p:blipFill>
        <p:spPr bwMode="auto">
          <a:xfrm>
            <a:off x="8299162" y="5235172"/>
            <a:ext cx="3600450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ode.js MongoDB Tutorial - How to Build CRUD Application | Edureka">
            <a:extLst>
              <a:ext uri="{FF2B5EF4-FFF2-40B4-BE49-F238E27FC236}">
                <a16:creationId xmlns:a16="http://schemas.microsoft.com/office/drawing/2014/main" id="{9A2A6334-37F4-D549-A210-769322203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7" t="50000"/>
          <a:stretch/>
        </p:blipFill>
        <p:spPr bwMode="auto">
          <a:xfrm>
            <a:off x="558418" y="4774797"/>
            <a:ext cx="3258026" cy="9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Zach Selindh - Full Stack Developer">
            <a:extLst>
              <a:ext uri="{FF2B5EF4-FFF2-40B4-BE49-F238E27FC236}">
                <a16:creationId xmlns:a16="http://schemas.microsoft.com/office/drawing/2014/main" id="{F0185C4D-4B06-1A4A-8BD0-9673ACB8C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5" b="23637"/>
          <a:stretch/>
        </p:blipFill>
        <p:spPr bwMode="auto">
          <a:xfrm>
            <a:off x="381000" y="3863572"/>
            <a:ext cx="2649537" cy="137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con Request: fa-javascript OR fa-js · Issue #11419 ·  FortAwesome/Font-Awesome · GitHub">
            <a:extLst>
              <a:ext uri="{FF2B5EF4-FFF2-40B4-BE49-F238E27FC236}">
                <a16:creationId xmlns:a16="http://schemas.microsoft.com/office/drawing/2014/main" id="{DD961D60-4F74-4E44-B22B-74C5D749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35" y="4983946"/>
            <a:ext cx="3555429" cy="20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Difficulties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32244-0F98-D047-95FE-1D1FC33B7168}"/>
              </a:ext>
            </a:extLst>
          </p:cNvPr>
          <p:cNvSpPr txBox="1"/>
          <p:nvPr/>
        </p:nvSpPr>
        <p:spPr>
          <a:xfrm>
            <a:off x="762000" y="2171700"/>
            <a:ext cx="10287000" cy="317009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Displaying info on different routes e.g. posts on home route.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EXPORT YOUR FUNCTIONS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Designing is hard.</a:t>
            </a:r>
          </a:p>
          <a:p>
            <a:pPr marL="285750" indent="-285750">
              <a:buFontTx/>
              <a:buChar char="-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909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What we learned…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C9299-B290-BF43-A508-8C2A782FA39E}"/>
              </a:ext>
            </a:extLst>
          </p:cNvPr>
          <p:cNvSpPr txBox="1"/>
          <p:nvPr/>
        </p:nvSpPr>
        <p:spPr>
          <a:xfrm>
            <a:off x="933450" y="1866900"/>
            <a:ext cx="10287000" cy="193899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Git workflow! 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Pairing can be ok!</a:t>
            </a:r>
          </a:p>
          <a:p>
            <a:r>
              <a:rPr lang="en-US" sz="4000" dirty="0"/>
              <a:t>- All of the code things</a:t>
            </a:r>
          </a:p>
        </p:txBody>
      </p:sp>
    </p:spTree>
    <p:extLst>
      <p:ext uri="{BB962C8B-B14F-4D97-AF65-F5344CB8AC3E}">
        <p14:creationId xmlns:p14="http://schemas.microsoft.com/office/powerpoint/2010/main" val="12010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Future 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FEBF0-2DAB-B649-A888-BFDE975677C2}"/>
              </a:ext>
            </a:extLst>
          </p:cNvPr>
          <p:cNvSpPr txBox="1"/>
          <p:nvPr/>
        </p:nvSpPr>
        <p:spPr>
          <a:xfrm>
            <a:off x="762000" y="2171700"/>
            <a:ext cx="10287000" cy="378565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Add Update/Delete functions to views.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Fully responsive.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More accessible.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Image uploads to posts and user profiles.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Search function.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So many things we didn’t have time for.</a:t>
            </a:r>
          </a:p>
        </p:txBody>
      </p:sp>
    </p:spTree>
    <p:extLst>
      <p:ext uri="{BB962C8B-B14F-4D97-AF65-F5344CB8AC3E}">
        <p14:creationId xmlns:p14="http://schemas.microsoft.com/office/powerpoint/2010/main" val="306407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50" y="304799"/>
            <a:ext cx="4476750" cy="1033463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b="1" dirty="0"/>
              <a:t>What is 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FE5ED9-793F-8D4D-AD3C-0658C5ED9DA7}"/>
              </a:ext>
            </a:extLst>
          </p:cNvPr>
          <p:cNvSpPr/>
          <p:nvPr/>
        </p:nvSpPr>
        <p:spPr>
          <a:xfrm>
            <a:off x="3043645" y="1528354"/>
            <a:ext cx="6609806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https://blog-</a:t>
            </a:r>
            <a:r>
              <a:rPr lang="en-US" sz="2800" b="1" dirty="0" err="1"/>
              <a:t>hackathon.herokuapp.com</a:t>
            </a:r>
            <a:endParaRPr lang="en-US" sz="28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CD5DB9-37AE-5447-B926-FA7D6C422DB8}"/>
              </a:ext>
            </a:extLst>
          </p:cNvPr>
          <p:cNvSpPr txBox="1">
            <a:spLocks/>
          </p:cNvSpPr>
          <p:nvPr/>
        </p:nvSpPr>
        <p:spPr>
          <a:xfrm>
            <a:off x="1670413" y="3871504"/>
            <a:ext cx="9144000" cy="10334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IT’S A BLOG!</a:t>
            </a:r>
          </a:p>
        </p:txBody>
      </p:sp>
    </p:spTree>
    <p:extLst>
      <p:ext uri="{BB962C8B-B14F-4D97-AF65-F5344CB8AC3E}">
        <p14:creationId xmlns:p14="http://schemas.microsoft.com/office/powerpoint/2010/main" val="221165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Us!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2E12E7F-5B96-1642-9DD6-DDEF4034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7" y="2034631"/>
            <a:ext cx="5014399" cy="4351338"/>
          </a:xfrm>
          <a:prstGeom prst="rect">
            <a:avLst/>
          </a:prstGeom>
        </p:spPr>
      </p:pic>
      <p:pic>
        <p:nvPicPr>
          <p:cNvPr id="4" name="Picture 2" descr="http://localhost:9991/images/adrienne.jpeg">
            <a:extLst>
              <a:ext uri="{FF2B5EF4-FFF2-40B4-BE49-F238E27FC236}">
                <a16:creationId xmlns:a16="http://schemas.microsoft.com/office/drawing/2014/main" id="{8353BF24-B694-7149-ABA2-FB3BF643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19" y="2034631"/>
            <a:ext cx="4295504" cy="429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4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978" y="514350"/>
            <a:ext cx="9144000" cy="4391298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/>
              <a:t>What problem?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We didn’t completely understand the classwork and wanted to practice  </a:t>
            </a:r>
          </a:p>
        </p:txBody>
      </p:sp>
    </p:spTree>
    <p:extLst>
      <p:ext uri="{BB962C8B-B14F-4D97-AF65-F5344CB8AC3E}">
        <p14:creationId xmlns:p14="http://schemas.microsoft.com/office/powerpoint/2010/main" val="302387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Wireframes and planning…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50F1C-2A0B-DE4F-BA4F-014DCB5BC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20"/>
          <a:stretch/>
        </p:blipFill>
        <p:spPr>
          <a:xfrm>
            <a:off x="3952123" y="5372914"/>
            <a:ext cx="3074190" cy="1485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B40AC1-2B2E-454A-BED9-F69C21B9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51" y="1395412"/>
            <a:ext cx="5532893" cy="3385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946DE-BBE9-2442-9011-1FEE49CB9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741" y="1306284"/>
            <a:ext cx="2840477" cy="3474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F9845-2798-EE4A-A35E-D1974A7C6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81" y="1306284"/>
            <a:ext cx="153503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0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Screenshots of live 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BA4EE-CE95-8A47-92D5-4FD27BF75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4"/>
          <a:stretch/>
        </p:blipFill>
        <p:spPr>
          <a:xfrm>
            <a:off x="1413552" y="1395412"/>
            <a:ext cx="2128800" cy="4293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0ABDB-8FB6-B14F-A0BC-E44254544A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927"/>
          <a:stretch/>
        </p:blipFill>
        <p:spPr>
          <a:xfrm>
            <a:off x="1413552" y="4676503"/>
            <a:ext cx="2128800" cy="192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2FDD6-56D0-B045-8166-A4F8AE931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614" y="1395411"/>
            <a:ext cx="5176719" cy="52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0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Tests/test log</a:t>
            </a:r>
          </a:p>
        </p:txBody>
      </p:sp>
    </p:spTree>
    <p:extLst>
      <p:ext uri="{BB962C8B-B14F-4D97-AF65-F5344CB8AC3E}">
        <p14:creationId xmlns:p14="http://schemas.microsoft.com/office/powerpoint/2010/main" val="354809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236807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Passport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0380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129</Words>
  <Application>Microsoft Macintosh PowerPoint</Application>
  <PresentationFormat>Widescreen</PresentationFormat>
  <Paragraphs>29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BLOG!</vt:lpstr>
      <vt:lpstr>What is it?</vt:lpstr>
      <vt:lpstr>Us!</vt:lpstr>
      <vt:lpstr>What problem?  We didn’t completely understand the classwork and wanted to practice  </vt:lpstr>
      <vt:lpstr>Wireframes and planning…</vt:lpstr>
      <vt:lpstr>Screenshots of live site</vt:lpstr>
      <vt:lpstr>Tests/test log</vt:lpstr>
      <vt:lpstr>MVC</vt:lpstr>
      <vt:lpstr>Passport Authentication</vt:lpstr>
      <vt:lpstr>Trello</vt:lpstr>
      <vt:lpstr>Tech Stack</vt:lpstr>
      <vt:lpstr>Difficulties</vt:lpstr>
      <vt:lpstr>What we learned…</vt:lpstr>
      <vt:lpstr>Future Improvements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BLOG!</dc:title>
  <dc:creator>Microsoft Office User</dc:creator>
  <cp:lastModifiedBy>Microsoft Office User</cp:lastModifiedBy>
  <cp:revision>11</cp:revision>
  <dcterms:created xsi:type="dcterms:W3CDTF">2020-10-20T03:51:16Z</dcterms:created>
  <dcterms:modified xsi:type="dcterms:W3CDTF">2020-10-21T00:50:21Z</dcterms:modified>
</cp:coreProperties>
</file>